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79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10"/>
    <p:restoredTop sz="95687"/>
  </p:normalViewPr>
  <p:slideViewPr>
    <p:cSldViewPr snapToGrid="0" snapToObjects="1">
      <p:cViewPr varScale="1">
        <p:scale>
          <a:sx n="94" d="100"/>
          <a:sy n="94" d="100"/>
        </p:scale>
        <p:origin x="9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06DB-D7A9-AB43-95FE-5AC7645C2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C17FD-2362-B34B-821F-0AF8FDA3A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BC6C4-EA52-B747-84CD-EA30E2885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67E73-A7C0-A349-8A75-7F8BBC8E3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02594-7118-9645-A7C0-787E5DE6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F38F7-F5E7-5C46-82A6-394D6BB7B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0590-9595-6240-AE6F-165FA3C6F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A2A27-1419-524C-BFF5-44DDFB33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B934E-80B4-7D4E-A7C1-45C7BCF1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B4699-2ADD-7343-97F3-975318E18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8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0AD3-2C04-444C-882C-BCB10A01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30043-2946-044F-9DD7-460FFDEA5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CCCBE-0D7A-984D-A00B-039A6A433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15E41-1B8F-9B41-B182-2705F6D85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061FF-7875-4249-A3BE-F6720D62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6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114E-E498-A346-A254-D3071D98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7BA45-6957-544C-8C5A-1E647CC1D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88812-C8E6-9542-9662-ACD56DE15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635A8-EC59-CF4D-B8ED-B05CF2FF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5F8E6-8DB6-B542-B2D6-F90ABCB67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5BC775-07F3-3645-A6CE-C9BF6742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4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98396-DE9F-4F4A-BDB6-CDFBEAD65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955E0-AE5D-0549-8736-731E34FB7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D6ACB1-D7E1-674A-AA29-29B5FB968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EA4796-B283-8F47-BB21-DC69F0CA42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DC3396-6438-9C41-A5E0-0CDDE34002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23732-866D-B842-8648-9EF65BAE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0382A2-AA62-864F-8A63-1DEA2AF0B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2E4E25-7D4C-664B-8501-89C5878FF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4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6AF9-6BD1-6D4D-8C66-359C00A1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4D897B-8E29-2C44-B49C-1A1DFE24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47D741-91AD-EA43-B0DB-AA2EDFC2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F6E25-B2F8-694E-85CC-22B6771D4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0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04E77-048D-4144-9A65-982BE975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BACFA-FEEB-0D49-AB72-CC90E150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36F34-F0C3-8F42-A4E6-D8AA3321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90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A36F-610D-624B-A9AF-E42135830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36BE-2E46-0046-A3BB-E05C8A5A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8C027-60DB-5445-A6C3-6DFE6EDDB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4AB36-B7F6-6F41-A508-B4FC9C4EA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E72E9-4F33-334C-BC21-BD6BD781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6A47F-0E14-8E41-8202-357BCDDE6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5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57E5-F873-7648-ABDB-8E6D0723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8B5CD-BE30-9146-8EEF-2F81E91FF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91B0A-6A0A-774C-A994-D73766898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9B3E9F-87A5-2748-887F-9E717DA7B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93D38-4CE8-EA46-8F81-C74C6ABC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5B93E-3555-944D-8574-77BD0F88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6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AA87-31B4-FE4E-B0B3-12D1D5F1B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8D470-6E94-8C42-958A-2C40B7D02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427BE-DD29-5146-9767-8402D31DD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C45B4-1823-FD45-8635-2FB2DFF6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DDF5F-386F-2D46-A1B8-DC01609B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9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5F6E85-9125-A54A-B348-355F7C38F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793BD-91D6-0041-B79C-82028C784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CCA7-DC7E-724C-AF88-79896518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DE29C-5E42-9A4B-BDAA-D09FF145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E39EC-F5A8-3D4E-BCFE-98ABE2117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9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785509-8638-AC45-BCC7-DF568AF10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340CE-7945-A643-8884-262FFF900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97295-18DD-8F4D-ACFC-413182D38F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EA2C1-6D42-A242-B276-7BF332E4D94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75B86-7053-0343-ACE8-E8A294392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07975-9A5E-AD45-8FFC-D6A8B3ED9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19FB1-BEB8-FC4E-B9D0-78C6BD79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3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omans: topic summary - Scholastic">
            <a:extLst>
              <a:ext uri="{FF2B5EF4-FFF2-40B4-BE49-F238E27FC236}">
                <a16:creationId xmlns:a16="http://schemas.microsoft.com/office/drawing/2014/main" id="{02E452D6-B2BC-6F4B-8BE2-C91E2819E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6"/>
          <a:stretch/>
        </p:blipFill>
        <p:spPr bwMode="auto">
          <a:xfrm>
            <a:off x="0" y="-6435"/>
            <a:ext cx="12192000" cy="6899177"/>
          </a:xfrm>
          <a:prstGeom prst="rect">
            <a:avLst/>
          </a:prstGeom>
          <a:solidFill>
            <a:schemeClr val="bg2">
              <a:lumMod val="75000"/>
              <a:alpha val="75000"/>
            </a:schemeClr>
          </a:solidFill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52DFEB9-06F6-E547-BDA9-D7C4B5748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395" y="2114484"/>
            <a:ext cx="5285049" cy="1133920"/>
          </a:xfrm>
          <a:noFill/>
        </p:spPr>
        <p:txBody>
          <a:bodyPr>
            <a:normAutofit/>
          </a:bodyPr>
          <a:lstStyle/>
          <a:p>
            <a:r>
              <a:rPr lang="en-US" sz="6600" b="1" u="sng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26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The Romans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102F7F-FBEF-C644-A220-30DD1E143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7103" y="3140841"/>
            <a:ext cx="2555631" cy="524485"/>
          </a:xfrm>
          <a:noFill/>
        </p:spPr>
        <p:txBody>
          <a:bodyPr/>
          <a:lstStyle/>
          <a:p>
            <a:r>
              <a:rPr lang="en-US" b="1" u="sng" dirty="0">
                <a:solidFill>
                  <a:schemeClr val="bg1"/>
                </a:solidFill>
              </a:rPr>
              <a:t>Martins, Term 5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CF5FD03-18B1-5046-BEF0-C56EEA768CC9}"/>
              </a:ext>
            </a:extLst>
          </p:cNvPr>
          <p:cNvSpPr/>
          <p:nvPr/>
        </p:nvSpPr>
        <p:spPr>
          <a:xfrm>
            <a:off x="142299" y="121571"/>
            <a:ext cx="5184626" cy="1588517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Topic: </a:t>
            </a:r>
            <a:r>
              <a:rPr lang="en-US" sz="1400" u="sng" dirty="0">
                <a:latin typeface="Twinkl Cursive Looped" panose="02000000000000000000" pitchFamily="2" charset="77"/>
              </a:rPr>
              <a:t>The Romans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Were the Romans and How Did They Build Their Empire?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Why Did the Romans Invade Britain?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Why Did the Romans Build New Roads and Towns?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Was Boudicca and Why Did She Lead a Rebellion?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Why Was Hadrian’s Wall Important and Who Lived There?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Was Life like in a Roman Villa?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Why Do We Remember the Romans?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E078C57-B236-524B-B8A4-F12A724B25E0}"/>
              </a:ext>
            </a:extLst>
          </p:cNvPr>
          <p:cNvSpPr/>
          <p:nvPr/>
        </p:nvSpPr>
        <p:spPr>
          <a:xfrm>
            <a:off x="7694206" y="3329153"/>
            <a:ext cx="4215742" cy="3407674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English</a:t>
            </a:r>
            <a:endParaRPr lang="en-US" sz="1400" dirty="0">
              <a:latin typeface="Twinkl Cursive Looped" panose="02000000000000000000" pitchFamily="2" charset="77"/>
            </a:endParaRPr>
          </a:p>
          <a:p>
            <a:r>
              <a:rPr lang="en-US" sz="1200" u="sng" dirty="0">
                <a:latin typeface="Twinkl Cursive Looped" panose="02000000000000000000" pitchFamily="2" charset="77"/>
              </a:rPr>
              <a:t>Key Texts: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Romans on a Rampage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Range of Non-fiction texts and extracts about Ancient Rome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GPAS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Recognising past, present and future tenses and using them correctly in written work. 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Writing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Creating a character profile, using evidence from the text.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Diary entry writing, from a character’s perspective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Non- fictional writing: fact file.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Descriptive writing inspired by Ancient Rome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Book review writing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Developing evaluative skills: Suggesting and making simple improvements.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38791CB-1D2E-AA42-8183-C413DE0A7C32}"/>
              </a:ext>
            </a:extLst>
          </p:cNvPr>
          <p:cNvSpPr/>
          <p:nvPr/>
        </p:nvSpPr>
        <p:spPr>
          <a:xfrm>
            <a:off x="142299" y="5317067"/>
            <a:ext cx="2913135" cy="1540933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RE: </a:t>
            </a:r>
            <a:r>
              <a:rPr lang="en-US" sz="1400" u="sng" dirty="0">
                <a:latin typeface="Twinkl Cursive Looped" panose="02000000000000000000" pitchFamily="2" charset="77"/>
              </a:rPr>
              <a:t>When Jesus left, what was the impact of Pentecost?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the day of Pentecost?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 Christian’s believe about the Kingdom of God on Earth?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does Pentecost mean to Christians today?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A250F9-14BF-7640-BE2A-CB8922C0246D}"/>
              </a:ext>
            </a:extLst>
          </p:cNvPr>
          <p:cNvSpPr/>
          <p:nvPr/>
        </p:nvSpPr>
        <p:spPr>
          <a:xfrm>
            <a:off x="3618675" y="4053500"/>
            <a:ext cx="3894059" cy="2772491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Mathematics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Time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Telling the time to 1 minute intervals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Converting between analogue, 12 hour digital and 24 hour digital clock times.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Finding and using durations 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Decimals, including money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Recognising tenths and hundredths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Making connections between fractions and decimals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Rounding to the nearest whole number (or pound)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Converting pounds and pence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Calculating with money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33E962-8954-1646-BEE7-B4AF3EDA2C8F}"/>
              </a:ext>
            </a:extLst>
          </p:cNvPr>
          <p:cNvSpPr/>
          <p:nvPr/>
        </p:nvSpPr>
        <p:spPr>
          <a:xfrm>
            <a:off x="5511846" y="142010"/>
            <a:ext cx="3365598" cy="1769375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Science:</a:t>
            </a:r>
            <a:r>
              <a:rPr lang="en-US" sz="1400" u="sng" dirty="0">
                <a:latin typeface="Twinkl Cursive Looped" panose="02000000000000000000" pitchFamily="2" charset="77"/>
              </a:rPr>
              <a:t> Forces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Compare how things move on different surfaces 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Notice that some forces need contact between two objects, but that magnetic forces can act at a distance 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Observe how magnets attract or repel each other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80E9871-6434-5542-8CB4-065B5621DE3C}"/>
              </a:ext>
            </a:extLst>
          </p:cNvPr>
          <p:cNvSpPr/>
          <p:nvPr/>
        </p:nvSpPr>
        <p:spPr>
          <a:xfrm>
            <a:off x="142299" y="1849917"/>
            <a:ext cx="3781778" cy="892810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Music: </a:t>
            </a:r>
            <a:r>
              <a:rPr lang="en-US" sz="1400" u="sng" dirty="0">
                <a:latin typeface="Twinkl Cursive Looped" panose="02000000000000000000" pitchFamily="2" charset="77"/>
              </a:rPr>
              <a:t>Samba with Sérgio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Perform call-and-response rhythms vocally, by ear, using word rhythms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Perform vocal percussion as part of a group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91CFC3A-478E-BD4D-857C-97A64CBBE84E}"/>
              </a:ext>
            </a:extLst>
          </p:cNvPr>
          <p:cNvSpPr/>
          <p:nvPr/>
        </p:nvSpPr>
        <p:spPr>
          <a:xfrm>
            <a:off x="9482145" y="1970340"/>
            <a:ext cx="2239222" cy="1133920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PE:</a:t>
            </a:r>
            <a:r>
              <a:rPr lang="en-US" sz="1400" u="sng" dirty="0">
                <a:latin typeface="Twinkl Cursive Looped" panose="02000000000000000000" pitchFamily="2" charset="77"/>
              </a:rPr>
              <a:t> Tennis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Understanding the rules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Developing rally skills.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Using the space in the court effectively.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3A93A1D-A876-B74B-8EE1-D2B789C0EC95}"/>
              </a:ext>
            </a:extLst>
          </p:cNvPr>
          <p:cNvSpPr/>
          <p:nvPr/>
        </p:nvSpPr>
        <p:spPr>
          <a:xfrm>
            <a:off x="9042400" y="109599"/>
            <a:ext cx="2964679" cy="1255178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Computing: </a:t>
            </a:r>
            <a:r>
              <a:rPr lang="en-US" sz="1400" u="sng" dirty="0">
                <a:latin typeface="Twinkl Cursive Looped" panose="02000000000000000000" pitchFamily="2" charset="77"/>
              </a:rPr>
              <a:t>Media: Photo Editing 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Twinkl Cursive Looped" panose="02000000000000000000" pitchFamily="2" charset="77"/>
              </a:rPr>
              <a:t>Changin images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Twinkl Cursive Looped" panose="02000000000000000000" pitchFamily="2" charset="77"/>
              </a:rPr>
              <a:t>Recolouring images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Twinkl Cursive Looped" panose="02000000000000000000" pitchFamily="2" charset="77"/>
              </a:rPr>
              <a:t>Creating, sharing and evaluating.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0667D7-FD09-074F-B8CD-B0AF04B0EC21}"/>
              </a:ext>
            </a:extLst>
          </p:cNvPr>
          <p:cNvSpPr/>
          <p:nvPr/>
        </p:nvSpPr>
        <p:spPr>
          <a:xfrm>
            <a:off x="183203" y="3984290"/>
            <a:ext cx="3244156" cy="1281068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PSHE: </a:t>
            </a:r>
            <a:r>
              <a:rPr lang="en-US" sz="1400" u="sng" dirty="0">
                <a:latin typeface="Twinkl Cursive Looped" panose="02000000000000000000" pitchFamily="2" charset="77"/>
              </a:rPr>
              <a:t>Fake is a mistake</a:t>
            </a:r>
            <a:endParaRPr lang="en-US" sz="1400" b="1" u="sng" dirty="0">
              <a:latin typeface="Twinkl Cursive Looped" panose="02000000000000000000" pitchFamily="2" charset="77"/>
            </a:endParaRP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Exploring why we don’t need to lie about ourselves.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 listing 5 great things about myself.</a:t>
            </a:r>
            <a:br>
              <a:rPr lang="en-US" sz="1200" dirty="0">
                <a:latin typeface="Twinkl Cursive Looped" panose="02000000000000000000" pitchFamily="2" charset="77"/>
              </a:rPr>
            </a:br>
            <a:r>
              <a:rPr lang="en-US" sz="1200" dirty="0">
                <a:latin typeface="Twinkl Cursive Looped" panose="02000000000000000000" pitchFamily="2" charset="77"/>
              </a:rPr>
              <a:t>I can explain why growing feedback is important.</a:t>
            </a:r>
            <a:endParaRPr lang="en-US" sz="1400" dirty="0">
              <a:latin typeface="Twinkl Cursive Looped" panose="02000000000000000000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6E1E74B-F21A-1F7B-3523-B40922F54BE0}"/>
              </a:ext>
            </a:extLst>
          </p:cNvPr>
          <p:cNvSpPr/>
          <p:nvPr/>
        </p:nvSpPr>
        <p:spPr>
          <a:xfrm>
            <a:off x="199246" y="2819369"/>
            <a:ext cx="3647858" cy="1011637"/>
          </a:xfrm>
          <a:prstGeom prst="round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Art/DT: </a:t>
            </a:r>
            <a:r>
              <a:rPr lang="en-US" sz="1400" u="sng" dirty="0">
                <a:latin typeface="Twinkl Cursive Looped" panose="02000000000000000000" pitchFamily="2" charset="77"/>
              </a:rPr>
              <a:t>Cooking and nutrition: Eating Seasonally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Learning about seasonal food in the UK.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Designing a seasonal food tart.  </a:t>
            </a:r>
          </a:p>
        </p:txBody>
      </p:sp>
    </p:spTree>
    <p:extLst>
      <p:ext uri="{BB962C8B-B14F-4D97-AF65-F5344CB8AC3E}">
        <p14:creationId xmlns:p14="http://schemas.microsoft.com/office/powerpoint/2010/main" val="613509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82BC19C08FA94980833F1AB3B5F0D8" ma:contentTypeVersion="4" ma:contentTypeDescription="Create a new document." ma:contentTypeScope="" ma:versionID="4f44ea9fcbfdb0c8020da1e214d2786e">
  <xsd:schema xmlns:xsd="http://www.w3.org/2001/XMLSchema" xmlns:xs="http://www.w3.org/2001/XMLSchema" xmlns:p="http://schemas.microsoft.com/office/2006/metadata/properties" xmlns:ns2="004bf285-80b5-4f7e-baf6-7c824cfa122d" targetNamespace="http://schemas.microsoft.com/office/2006/metadata/properties" ma:root="true" ma:fieldsID="65d229a5ac593377547ba1183749880e" ns2:_="">
    <xsd:import namespace="004bf285-80b5-4f7e-baf6-7c824cfa12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4bf285-80b5-4f7e-baf6-7c824cfa1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7E1E5F-7D9D-4A27-8CEE-5B6929F8008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D69D773-AF40-4933-BA17-7289930130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52D343-02E5-4DBB-9F83-9C6A528DB0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4bf285-80b5-4f7e-baf6-7c824cfa12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406</Words>
  <Application>Microsoft Office PowerPoint</Application>
  <PresentationFormat>Widescreen</PresentationFormat>
  <Paragraphs>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Romans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Romans</dc:title>
  <dc:creator>Neil Mankelow</dc:creator>
  <cp:lastModifiedBy>Microsoft Office User</cp:lastModifiedBy>
  <cp:revision>12</cp:revision>
  <dcterms:created xsi:type="dcterms:W3CDTF">2022-03-21T21:32:00Z</dcterms:created>
  <dcterms:modified xsi:type="dcterms:W3CDTF">2026-06-02T08:45:41Z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0x010100F082BC19C08FA94980833F1AB3B5F0D8</vt:lpwstr>
  </property>
</Properties>
</file>